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906000" cy="6858000" type="A4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38" autoAdjust="0"/>
    <p:restoredTop sz="94660"/>
  </p:normalViewPr>
  <p:slideViewPr>
    <p:cSldViewPr snapToGrid="0">
      <p:cViewPr varScale="1">
        <p:scale>
          <a:sx n="56" d="100"/>
          <a:sy n="56" d="100"/>
        </p:scale>
        <p:origin x="58" y="7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75A3-F956-46EA-9B8A-DAC32B52986A}" type="datetimeFigureOut">
              <a:rPr lang="zh-TW" altLang="en-US" smtClean="0"/>
              <a:t>2019/7/15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6D3C-C78D-465F-A51E-757DB69291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71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75A3-F956-46EA-9B8A-DAC32B52986A}" type="datetimeFigureOut">
              <a:rPr lang="zh-TW" altLang="en-US" smtClean="0"/>
              <a:t>2019/7/15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6D3C-C78D-465F-A51E-757DB69291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52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75A3-F956-46EA-9B8A-DAC32B52986A}" type="datetimeFigureOut">
              <a:rPr lang="zh-TW" altLang="en-US" smtClean="0"/>
              <a:t>2019/7/15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6D3C-C78D-465F-A51E-757DB69291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985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75A3-F956-46EA-9B8A-DAC32B52986A}" type="datetimeFigureOut">
              <a:rPr lang="zh-TW" altLang="en-US" smtClean="0"/>
              <a:t>2019/7/15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6D3C-C78D-465F-A51E-757DB69291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15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75A3-F956-46EA-9B8A-DAC32B52986A}" type="datetimeFigureOut">
              <a:rPr lang="zh-TW" altLang="en-US" smtClean="0"/>
              <a:t>2019/7/15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6D3C-C78D-465F-A51E-757DB69291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975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75A3-F956-46EA-9B8A-DAC32B52986A}" type="datetimeFigureOut">
              <a:rPr lang="zh-TW" altLang="en-US" smtClean="0"/>
              <a:t>2019/7/15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6D3C-C78D-465F-A51E-757DB69291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709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75A3-F956-46EA-9B8A-DAC32B52986A}" type="datetimeFigureOut">
              <a:rPr lang="zh-TW" altLang="en-US" smtClean="0"/>
              <a:t>2019/7/15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6D3C-C78D-465F-A51E-757DB69291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663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75A3-F956-46EA-9B8A-DAC32B52986A}" type="datetimeFigureOut">
              <a:rPr lang="zh-TW" altLang="en-US" smtClean="0"/>
              <a:t>2019/7/15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6D3C-C78D-465F-A51E-757DB69291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982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75A3-F956-46EA-9B8A-DAC32B52986A}" type="datetimeFigureOut">
              <a:rPr lang="zh-TW" altLang="en-US" smtClean="0"/>
              <a:t>2019/7/15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6D3C-C78D-465F-A51E-757DB69291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141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75A3-F956-46EA-9B8A-DAC32B52986A}" type="datetimeFigureOut">
              <a:rPr lang="zh-TW" altLang="en-US" smtClean="0"/>
              <a:t>2019/7/15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6D3C-C78D-465F-A51E-757DB69291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344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75A3-F956-46EA-9B8A-DAC32B52986A}" type="datetimeFigureOut">
              <a:rPr lang="zh-TW" altLang="en-US" smtClean="0"/>
              <a:t>2019/7/15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A6D3C-C78D-465F-A51E-757DB69291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071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B75A3-F956-46EA-9B8A-DAC32B52986A}" type="datetimeFigureOut">
              <a:rPr lang="zh-TW" altLang="en-US" smtClean="0"/>
              <a:t>2019/7/15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A6D3C-C78D-465F-A51E-757DB69291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25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hyperlink" Target="https://www.nkust.edu.tw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00482" y="2394857"/>
            <a:ext cx="9305036" cy="2068286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如何看課程綱要</a:t>
            </a:r>
            <a:endParaRPr lang="zh-TW" altLang="en-US" sz="9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17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40519" y="-1"/>
            <a:ext cx="9224962" cy="874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：進入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首頁，點選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上方「校務系統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81037" y="861157"/>
            <a:ext cx="8543925" cy="494111"/>
          </a:xfrm>
        </p:spPr>
        <p:txBody>
          <a:bodyPr anchor="ctr">
            <a:norm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學校網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站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連結：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https://www.nkust.edu.tw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35340" y="2244005"/>
            <a:ext cx="9635320" cy="2368255"/>
            <a:chOff x="177421" y="1834574"/>
            <a:chExt cx="9635320" cy="2368255"/>
          </a:xfrm>
        </p:grpSpPr>
        <p:pic>
          <p:nvPicPr>
            <p:cNvPr id="2" name="圖片 1" descr="畫面剪輯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" r="942"/>
            <a:stretch/>
          </p:blipFill>
          <p:spPr>
            <a:xfrm>
              <a:off x="177421" y="1863599"/>
              <a:ext cx="9635320" cy="2339230"/>
            </a:xfrm>
            <a:prstGeom prst="rect">
              <a:avLst/>
            </a:prstGeom>
          </p:spPr>
        </p:pic>
        <p:sp>
          <p:nvSpPr>
            <p:cNvPr id="3" name="框架 2"/>
            <p:cNvSpPr/>
            <p:nvPr/>
          </p:nvSpPr>
          <p:spPr>
            <a:xfrm>
              <a:off x="4598158" y="1834574"/>
              <a:ext cx="1024720" cy="308126"/>
            </a:xfrm>
            <a:prstGeom prst="fram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向上箭號 6"/>
            <p:cNvSpPr/>
            <p:nvPr/>
          </p:nvSpPr>
          <p:spPr>
            <a:xfrm>
              <a:off x="4931960" y="2171725"/>
              <a:ext cx="354842" cy="805216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85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80093" y="196827"/>
            <a:ext cx="7739743" cy="105591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：登入校務系統，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輸入帳號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學號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及密碼，輸入後點選「確定送出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286620" y="1460310"/>
            <a:ext cx="6335108" cy="5158854"/>
            <a:chOff x="238269" y="1555845"/>
            <a:chExt cx="6335108" cy="5158854"/>
          </a:xfrm>
        </p:grpSpPr>
        <p:grpSp>
          <p:nvGrpSpPr>
            <p:cNvPr id="16" name="群組 15"/>
            <p:cNvGrpSpPr/>
            <p:nvPr/>
          </p:nvGrpSpPr>
          <p:grpSpPr>
            <a:xfrm>
              <a:off x="238269" y="1555845"/>
              <a:ext cx="6335108" cy="5063319"/>
              <a:chOff x="238269" y="1487605"/>
              <a:chExt cx="6335108" cy="5063319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76" t="14192" r="25641" b="8821"/>
              <a:stretch/>
            </p:blipFill>
            <p:spPr bwMode="auto">
              <a:xfrm>
                <a:off x="238269" y="1487605"/>
                <a:ext cx="6335108" cy="5063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框架 8"/>
              <p:cNvSpPr/>
              <p:nvPr/>
            </p:nvSpPr>
            <p:spPr>
              <a:xfrm>
                <a:off x="2027651" y="2153758"/>
                <a:ext cx="3649817" cy="712272"/>
              </a:xfrm>
              <a:prstGeom prst="fram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向右箭號 5"/>
              <p:cNvSpPr/>
              <p:nvPr/>
            </p:nvSpPr>
            <p:spPr>
              <a:xfrm>
                <a:off x="1131742" y="2339297"/>
                <a:ext cx="764275" cy="341194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文字方塊 13"/>
              <p:cNvSpPr txBox="1"/>
              <p:nvPr/>
            </p:nvSpPr>
            <p:spPr>
              <a:xfrm>
                <a:off x="2575478" y="2233842"/>
                <a:ext cx="4924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2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學號</a:t>
                </a:r>
                <a:endParaRPr lang="zh-TW" altLang="en-US" sz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2575854" y="2501047"/>
                <a:ext cx="492443" cy="276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zh-TW" altLang="en-US" sz="12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密碼</a:t>
                </a:r>
                <a:endParaRPr lang="zh-TW" altLang="en-US" sz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17" name="框架 16"/>
            <p:cNvSpPr/>
            <p:nvPr/>
          </p:nvSpPr>
          <p:spPr>
            <a:xfrm>
              <a:off x="1073913" y="6182262"/>
              <a:ext cx="1956543" cy="532437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向左箭號 17"/>
            <p:cNvSpPr/>
            <p:nvPr/>
          </p:nvSpPr>
          <p:spPr>
            <a:xfrm>
              <a:off x="3067921" y="6277969"/>
              <a:ext cx="982639" cy="341195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6621728" y="4953969"/>
            <a:ext cx="3284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備註：</a:t>
            </a: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如果忘記學號及密碼請點選下方「學生學號查詢」及「密碼查詢」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07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29341" y="0"/>
            <a:ext cx="8610602" cy="10776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：點選右方清單的「查詢」→「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系所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班級課表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321973" y="1487606"/>
            <a:ext cx="9262053" cy="4912765"/>
            <a:chOff x="217227" y="1487606"/>
            <a:chExt cx="9262053" cy="491276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1528" r="24031" b="16837"/>
            <a:stretch/>
          </p:blipFill>
          <p:spPr bwMode="auto">
            <a:xfrm>
              <a:off x="217227" y="1487606"/>
              <a:ext cx="9262053" cy="4912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框架 21"/>
            <p:cNvSpPr/>
            <p:nvPr/>
          </p:nvSpPr>
          <p:spPr>
            <a:xfrm>
              <a:off x="584357" y="4594859"/>
              <a:ext cx="1024720" cy="176501"/>
            </a:xfrm>
            <a:prstGeom prst="fram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" name="向左箭號 1"/>
            <p:cNvSpPr/>
            <p:nvPr/>
          </p:nvSpPr>
          <p:spPr>
            <a:xfrm>
              <a:off x="1670037" y="4618339"/>
              <a:ext cx="541020" cy="12954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673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75537" y="-2"/>
            <a:ext cx="7554926" cy="107768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：將自己就讀之「校區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、「學制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及「系所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填入後點選查詢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t="11806" r="17981" b="58771"/>
          <a:stretch/>
        </p:blipFill>
        <p:spPr bwMode="auto">
          <a:xfrm>
            <a:off x="359229" y="1302296"/>
            <a:ext cx="9343926" cy="236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框架 6"/>
          <p:cNvSpPr/>
          <p:nvPr/>
        </p:nvSpPr>
        <p:spPr>
          <a:xfrm>
            <a:off x="404763" y="2383971"/>
            <a:ext cx="9252858" cy="64225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向上箭號 9"/>
          <p:cNvSpPr/>
          <p:nvPr/>
        </p:nvSpPr>
        <p:spPr>
          <a:xfrm>
            <a:off x="4806042" y="3087553"/>
            <a:ext cx="293915" cy="74022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0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78972" y="-2"/>
            <a:ext cx="8948056" cy="107768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：課程列表出來後即可點選「授課大綱」進行查看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65724" y="1077686"/>
            <a:ext cx="9774552" cy="4711475"/>
            <a:chOff x="0" y="2070324"/>
            <a:chExt cx="9774552" cy="471147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89" r="2265" b="4861"/>
            <a:stretch/>
          </p:blipFill>
          <p:spPr bwMode="auto">
            <a:xfrm>
              <a:off x="0" y="2070324"/>
              <a:ext cx="9774552" cy="471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框架 6"/>
            <p:cNvSpPr/>
            <p:nvPr/>
          </p:nvSpPr>
          <p:spPr>
            <a:xfrm>
              <a:off x="7941128" y="3662064"/>
              <a:ext cx="494304" cy="1410677"/>
            </a:xfrm>
            <a:prstGeom prst="fram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向上箭號 9"/>
            <p:cNvSpPr/>
            <p:nvPr/>
          </p:nvSpPr>
          <p:spPr>
            <a:xfrm>
              <a:off x="8088698" y="5167986"/>
              <a:ext cx="199164" cy="506189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22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</TotalTime>
  <Words>129</Words>
  <Application>Microsoft Office PowerPoint</Application>
  <PresentationFormat>A4 紙張 (210x297 公釐)</PresentationFormat>
  <Paragraphs>11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新細明體</vt:lpstr>
      <vt:lpstr>標楷體</vt:lpstr>
      <vt:lpstr>Arial</vt:lpstr>
      <vt:lpstr>Calibri</vt:lpstr>
      <vt:lpstr>Calibri Light</vt:lpstr>
      <vt:lpstr>Office 佈景主題</vt:lpstr>
      <vt:lpstr>如何看課程綱要</vt:lpstr>
      <vt:lpstr>步驟1：進入學校首頁，點選上方「校務系統」</vt:lpstr>
      <vt:lpstr>步驟2：登入校務系統，輸入帳號(學號)及密碼，輸入後點選「確定送出」</vt:lpstr>
      <vt:lpstr>步驟3：點選右方清單的「查詢」→「系所-班級課表」</vt:lpstr>
      <vt:lpstr>步驟4：將自己就讀之「校區」、「學制」及「系所」填入後點選查詢</vt:lpstr>
      <vt:lpstr>步驟5：課程列表出來後即可點選「授課大綱」進行查看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如何看課程綱要</dc:title>
  <dc:creator>superuser</dc:creator>
  <cp:lastModifiedBy>superuser</cp:lastModifiedBy>
  <cp:revision>31</cp:revision>
  <dcterms:created xsi:type="dcterms:W3CDTF">2019-07-11T02:40:00Z</dcterms:created>
  <dcterms:modified xsi:type="dcterms:W3CDTF">2019-07-15T03:15:46Z</dcterms:modified>
</cp:coreProperties>
</file>